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8288000" cy="10287000"/>
  <p:notesSz cx="6858000" cy="9144000"/>
  <p:embeddedFontLst>
    <p:embeddedFont>
      <p:font typeface="Open Sans Bold" charset="1" panose="020B0806030504020204"/>
      <p:regular r:id="rId14"/>
    </p:embeddedFont>
    <p:embeddedFont>
      <p:font typeface="More Sugar" charset="1" panose="00000000000000000000"/>
      <p:regular r:id="rId15"/>
    </p:embeddedFont>
    <p:embeddedFont>
      <p:font typeface="Sugo Display" charset="1" panose="02000506020000020004"/>
      <p:regular r:id="rId16"/>
    </p:embeddedFont>
    <p:embeddedFont>
      <p:font typeface="Bugaki" charset="1" panose="00000000000000000000"/>
      <p:regular r:id="rId17"/>
    </p:embeddedFont>
    <p:embeddedFont>
      <p:font typeface="Bangbang" charset="1" panose="0200000000000000000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Relationship Id="rId4" Target="../media/image6.svg" Type="http://schemas.openxmlformats.org/officeDocument/2006/relationships/image"/><Relationship Id="rId5" Target="../media/image7.png" Type="http://schemas.openxmlformats.org/officeDocument/2006/relationships/image"/><Relationship Id="rId6" Target="../media/image8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jpeg" Type="http://schemas.openxmlformats.org/officeDocument/2006/relationships/image"/><Relationship Id="rId3" Target="../media/image13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Relationship Id="rId3" Target="../media/image1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jpeg" Type="http://schemas.openxmlformats.org/officeDocument/2006/relationships/image"/><Relationship Id="rId3" Target="../media/image17.png" Type="http://schemas.openxmlformats.org/officeDocument/2006/relationships/image"/><Relationship Id="rId4" Target="../media/image18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jpeg" Type="http://schemas.openxmlformats.org/officeDocument/2006/relationships/image"/><Relationship Id="rId3" Target="../media/image20.png" Type="http://schemas.openxmlformats.org/officeDocument/2006/relationships/image"/><Relationship Id="rId4" Target="../media/image21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jpeg" Type="http://schemas.openxmlformats.org/officeDocument/2006/relationships/image"/><Relationship Id="rId3" Target="../media/image2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CC0DF">
                <a:alpha val="100000"/>
              </a:srgbClr>
            </a:gs>
            <a:gs pos="100000">
              <a:srgbClr val="FFDE59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6206466" cy="3988139"/>
          </a:xfrm>
          <a:custGeom>
            <a:avLst/>
            <a:gdLst/>
            <a:ahLst/>
            <a:cxnLst/>
            <a:rect r="r" b="b" t="t" l="l"/>
            <a:pathLst>
              <a:path h="3988139" w="6206466">
                <a:moveTo>
                  <a:pt x="0" y="0"/>
                </a:moveTo>
                <a:lnTo>
                  <a:pt x="6206466" y="0"/>
                </a:lnTo>
                <a:lnTo>
                  <a:pt x="6206466" y="3988139"/>
                </a:lnTo>
                <a:lnTo>
                  <a:pt x="0" y="39881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629342" y="1994070"/>
            <a:ext cx="5664089" cy="5664089"/>
          </a:xfrm>
          <a:custGeom>
            <a:avLst/>
            <a:gdLst/>
            <a:ahLst/>
            <a:cxnLst/>
            <a:rect r="r" b="b" t="t" l="l"/>
            <a:pathLst>
              <a:path h="5664089" w="5664089">
                <a:moveTo>
                  <a:pt x="0" y="0"/>
                </a:moveTo>
                <a:lnTo>
                  <a:pt x="5664088" y="0"/>
                </a:lnTo>
                <a:lnTo>
                  <a:pt x="5664088" y="5664088"/>
                </a:lnTo>
                <a:lnTo>
                  <a:pt x="0" y="5664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588651" y="6012488"/>
            <a:ext cx="5699349" cy="4274512"/>
          </a:xfrm>
          <a:custGeom>
            <a:avLst/>
            <a:gdLst/>
            <a:ahLst/>
            <a:cxnLst/>
            <a:rect r="r" b="b" t="t" l="l"/>
            <a:pathLst>
              <a:path h="4274512" w="5699349">
                <a:moveTo>
                  <a:pt x="0" y="0"/>
                </a:moveTo>
                <a:lnTo>
                  <a:pt x="5699349" y="0"/>
                </a:lnTo>
                <a:lnTo>
                  <a:pt x="5699349" y="4274512"/>
                </a:lnTo>
                <a:lnTo>
                  <a:pt x="0" y="42745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801690" y="4533900"/>
            <a:ext cx="6566654" cy="54987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992"/>
              </a:lnSpc>
            </a:pPr>
            <a:r>
              <a:rPr lang="en-US" sz="32137">
                <a:solidFill>
                  <a:srgbClr val="000000"/>
                </a:solidFill>
                <a:latin typeface="Open Sans Bold"/>
              </a:rPr>
              <a:t>NO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2293430" y="-437223"/>
            <a:ext cx="5994570" cy="52633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942"/>
              </a:lnSpc>
            </a:pPr>
            <a:r>
              <a:rPr lang="en-US" sz="30673">
                <a:solidFill>
                  <a:srgbClr val="000000"/>
                </a:solidFill>
                <a:latin typeface="Open Sans Bold"/>
              </a:rPr>
              <a:t>NE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5DE0E6">
                <a:alpha val="100000"/>
              </a:srgbClr>
            </a:gs>
            <a:gs pos="100000">
              <a:srgbClr val="004AAD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729036" y="3264564"/>
            <a:ext cx="5318383" cy="6813891"/>
          </a:xfrm>
          <a:custGeom>
            <a:avLst/>
            <a:gdLst/>
            <a:ahLst/>
            <a:cxnLst/>
            <a:rect r="r" b="b" t="t" l="l"/>
            <a:pathLst>
              <a:path h="6813891" w="5318383">
                <a:moveTo>
                  <a:pt x="0" y="0"/>
                </a:moveTo>
                <a:lnTo>
                  <a:pt x="5318383" y="0"/>
                </a:lnTo>
                <a:lnTo>
                  <a:pt x="5318383" y="6813891"/>
                </a:lnTo>
                <a:lnTo>
                  <a:pt x="0" y="6813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09" t="-2216" r="0" b="-415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451404" y="4286305"/>
            <a:ext cx="5836596" cy="4114800"/>
          </a:xfrm>
          <a:custGeom>
            <a:avLst/>
            <a:gdLst/>
            <a:ahLst/>
            <a:cxnLst/>
            <a:rect r="r" b="b" t="t" l="l"/>
            <a:pathLst>
              <a:path h="4114800" w="5836596">
                <a:moveTo>
                  <a:pt x="0" y="0"/>
                </a:moveTo>
                <a:lnTo>
                  <a:pt x="5836596" y="0"/>
                </a:lnTo>
                <a:lnTo>
                  <a:pt x="583659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32821" y="4038177"/>
            <a:ext cx="4188092" cy="4114800"/>
          </a:xfrm>
          <a:custGeom>
            <a:avLst/>
            <a:gdLst/>
            <a:ahLst/>
            <a:cxnLst/>
            <a:rect r="r" b="b" t="t" l="l"/>
            <a:pathLst>
              <a:path h="4114800" w="4188092">
                <a:moveTo>
                  <a:pt x="0" y="0"/>
                </a:moveTo>
                <a:lnTo>
                  <a:pt x="4188092" y="0"/>
                </a:lnTo>
                <a:lnTo>
                  <a:pt x="418809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557348"/>
            <a:ext cx="16226479" cy="21749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43"/>
              </a:lnSpc>
            </a:pPr>
            <a:r>
              <a:rPr lang="en-US" sz="6245">
                <a:solidFill>
                  <a:srgbClr val="000000"/>
                </a:solidFill>
                <a:latin typeface="More Sugar"/>
              </a:rPr>
              <a:t>Questo è il punto acqua di None, sostenibile perchè si riduce l’acquisto di plastica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DE59">
                <a:alpha val="100000"/>
              </a:srgbClr>
            </a:gs>
            <a:gs pos="20000">
              <a:srgbClr val="FF914D">
                <a:alpha val="100000"/>
              </a:srgbClr>
            </a:gs>
            <a:gs pos="40000">
              <a:srgbClr val="FF7C2B">
                <a:alpha val="100000"/>
              </a:srgbClr>
            </a:gs>
            <a:gs pos="60000">
              <a:srgbClr val="FF6100">
                <a:alpha val="100000"/>
              </a:srgbClr>
            </a:gs>
            <a:gs pos="80000">
              <a:srgbClr val="CF5307">
                <a:alpha val="100000"/>
              </a:srgbClr>
            </a:gs>
            <a:gs pos="100000">
              <a:srgbClr val="9D3D03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1028700"/>
            <a:ext cx="5720383" cy="7627178"/>
          </a:xfrm>
          <a:custGeom>
            <a:avLst/>
            <a:gdLst/>
            <a:ahLst/>
            <a:cxnLst/>
            <a:rect r="r" b="b" t="t" l="l"/>
            <a:pathLst>
              <a:path h="7627178" w="5720383">
                <a:moveTo>
                  <a:pt x="0" y="0"/>
                </a:moveTo>
                <a:lnTo>
                  <a:pt x="5720383" y="0"/>
                </a:lnTo>
                <a:lnTo>
                  <a:pt x="5720383" y="7627178"/>
                </a:lnTo>
                <a:lnTo>
                  <a:pt x="0" y="76271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646999" y="3757620"/>
            <a:ext cx="6153516" cy="6327522"/>
          </a:xfrm>
          <a:custGeom>
            <a:avLst/>
            <a:gdLst/>
            <a:ahLst/>
            <a:cxnLst/>
            <a:rect r="r" b="b" t="t" l="l"/>
            <a:pathLst>
              <a:path h="6327522" w="6153516">
                <a:moveTo>
                  <a:pt x="0" y="0"/>
                </a:moveTo>
                <a:lnTo>
                  <a:pt x="6153515" y="0"/>
                </a:lnTo>
                <a:lnTo>
                  <a:pt x="6153515" y="6327522"/>
                </a:lnTo>
                <a:lnTo>
                  <a:pt x="0" y="632752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002571" y="356628"/>
            <a:ext cx="11910373" cy="296296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37"/>
              </a:lnSpc>
            </a:pPr>
            <a:r>
              <a:rPr lang="en-US" sz="5597">
                <a:solidFill>
                  <a:srgbClr val="000000"/>
                </a:solidFill>
                <a:latin typeface="Sugo Display"/>
              </a:rPr>
              <a:t>Questa è una delle tante piste ciclabili di none, sostenibile perchè così si riduce l’utilizzo delle auto e del gas 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33A283">
                <a:alpha val="100000"/>
              </a:srgbClr>
            </a:gs>
            <a:gs pos="33333">
              <a:srgbClr val="1D7911">
                <a:alpha val="100000"/>
              </a:srgbClr>
            </a:gs>
            <a:gs pos="66667">
              <a:srgbClr val="164203">
                <a:alpha val="100000"/>
              </a:srgbClr>
            </a:gs>
            <a:gs pos="100000">
              <a:srgbClr val="164203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93318" y="233444"/>
            <a:ext cx="7700253" cy="8229600"/>
          </a:xfrm>
          <a:custGeom>
            <a:avLst/>
            <a:gdLst/>
            <a:ahLst/>
            <a:cxnLst/>
            <a:rect r="r" b="b" t="t" l="l"/>
            <a:pathLst>
              <a:path h="8229600" w="7700253">
                <a:moveTo>
                  <a:pt x="0" y="0"/>
                </a:moveTo>
                <a:lnTo>
                  <a:pt x="7700253" y="0"/>
                </a:lnTo>
                <a:lnTo>
                  <a:pt x="770025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24757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645100" y="5476994"/>
            <a:ext cx="9212820" cy="4463963"/>
          </a:xfrm>
          <a:custGeom>
            <a:avLst/>
            <a:gdLst/>
            <a:ahLst/>
            <a:cxnLst/>
            <a:rect r="r" b="b" t="t" l="l"/>
            <a:pathLst>
              <a:path h="4463963" w="9212820">
                <a:moveTo>
                  <a:pt x="0" y="0"/>
                </a:moveTo>
                <a:lnTo>
                  <a:pt x="9212820" y="0"/>
                </a:lnTo>
                <a:lnTo>
                  <a:pt x="9212820" y="4463964"/>
                </a:lnTo>
                <a:lnTo>
                  <a:pt x="0" y="44639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676" t="-50518" r="-12330" b="-16493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8073145" y="494394"/>
            <a:ext cx="9937224" cy="41103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19"/>
              </a:lnSpc>
            </a:pPr>
            <a:r>
              <a:rPr lang="en-US" sz="5799">
                <a:solidFill>
                  <a:srgbClr val="FFFFFF"/>
                </a:solidFill>
                <a:latin typeface="Sugo Display"/>
              </a:rPr>
              <a:t>Questi sono i pannelli solari che ci sono alle medie, sostenibili perchè è importante utilizzare più energia solare e meno centrali elettriche, molto inquinanti.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A2CCFC">
                <a:alpha val="100000"/>
              </a:srgbClr>
            </a:gs>
            <a:gs pos="25000">
              <a:srgbClr val="68D1E4">
                <a:alpha val="100000"/>
              </a:srgbClr>
            </a:gs>
            <a:gs pos="50000">
              <a:srgbClr val="0CA6C2">
                <a:alpha val="100000"/>
              </a:srgbClr>
            </a:gs>
            <a:gs pos="75000">
              <a:srgbClr val="0E7486">
                <a:alpha val="100000"/>
              </a:srgbClr>
            </a:gs>
            <a:gs pos="100000">
              <a:srgbClr val="0A6676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67489" y="690240"/>
            <a:ext cx="6936355" cy="9248473"/>
          </a:xfrm>
          <a:custGeom>
            <a:avLst/>
            <a:gdLst/>
            <a:ahLst/>
            <a:cxnLst/>
            <a:rect r="r" b="b" t="t" l="l"/>
            <a:pathLst>
              <a:path h="9248473" w="6936355">
                <a:moveTo>
                  <a:pt x="0" y="0"/>
                </a:moveTo>
                <a:lnTo>
                  <a:pt x="6936355" y="0"/>
                </a:lnTo>
                <a:lnTo>
                  <a:pt x="6936355" y="9248473"/>
                </a:lnTo>
                <a:lnTo>
                  <a:pt x="0" y="92484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547476" y="5143500"/>
            <a:ext cx="10365304" cy="5117869"/>
          </a:xfrm>
          <a:custGeom>
            <a:avLst/>
            <a:gdLst/>
            <a:ahLst/>
            <a:cxnLst/>
            <a:rect r="r" b="b" t="t" l="l"/>
            <a:pathLst>
              <a:path h="5117869" w="10365304">
                <a:moveTo>
                  <a:pt x="0" y="0"/>
                </a:moveTo>
                <a:lnTo>
                  <a:pt x="10365304" y="0"/>
                </a:lnTo>
                <a:lnTo>
                  <a:pt x="10365304" y="5117869"/>
                </a:lnTo>
                <a:lnTo>
                  <a:pt x="0" y="511786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8288255" y="537840"/>
            <a:ext cx="9624525" cy="43027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39"/>
              </a:lnSpc>
            </a:pPr>
            <a:r>
              <a:rPr lang="en-US" sz="6099">
                <a:solidFill>
                  <a:srgbClr val="000000"/>
                </a:solidFill>
                <a:latin typeface="Sugo Display"/>
              </a:rPr>
              <a:t>Questa è una delle tante zone pedonali che ci sono a None, sostenibile perché anch’esse riducono l’utilizzo di automobili. 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25FF96">
                <a:alpha val="100000"/>
              </a:srgbClr>
            </a:gs>
            <a:gs pos="33333">
              <a:srgbClr val="009B99">
                <a:alpha val="100000"/>
              </a:srgbClr>
            </a:gs>
            <a:gs pos="66667">
              <a:srgbClr val="007675">
                <a:alpha val="100000"/>
              </a:srgbClr>
            </a:gs>
            <a:gs pos="100000">
              <a:srgbClr val="04556B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0509354" y="272991"/>
            <a:ext cx="7305764" cy="9741019"/>
          </a:xfrm>
          <a:custGeom>
            <a:avLst/>
            <a:gdLst/>
            <a:ahLst/>
            <a:cxnLst/>
            <a:rect r="r" b="b" t="t" l="l"/>
            <a:pathLst>
              <a:path h="9741019" w="7305764">
                <a:moveTo>
                  <a:pt x="0" y="0"/>
                </a:moveTo>
                <a:lnTo>
                  <a:pt x="7305764" y="0"/>
                </a:lnTo>
                <a:lnTo>
                  <a:pt x="7305764" y="9741018"/>
                </a:lnTo>
                <a:lnTo>
                  <a:pt x="0" y="97410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828800" y="5656317"/>
            <a:ext cx="7315200" cy="3986784"/>
          </a:xfrm>
          <a:custGeom>
            <a:avLst/>
            <a:gdLst/>
            <a:ahLst/>
            <a:cxnLst/>
            <a:rect r="r" b="b" t="t" l="l"/>
            <a:pathLst>
              <a:path h="3986784" w="7315200">
                <a:moveTo>
                  <a:pt x="0" y="0"/>
                </a:moveTo>
                <a:lnTo>
                  <a:pt x="7315200" y="0"/>
                </a:lnTo>
                <a:lnTo>
                  <a:pt x="7315200" y="3986784"/>
                </a:lnTo>
                <a:lnTo>
                  <a:pt x="0" y="398678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67817" y="857250"/>
            <a:ext cx="9731082" cy="4099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90"/>
              </a:lnSpc>
            </a:pPr>
            <a:r>
              <a:rPr lang="en-US" sz="4564">
                <a:solidFill>
                  <a:srgbClr val="FFFFFF"/>
                </a:solidFill>
                <a:latin typeface="Bugaki"/>
              </a:rPr>
              <a:t>Questa è la ricarica per le batterie delle macchine elettriche, sostenibile perchè così si riduce l’utilizzo e la produzione di gas.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57D5">
                <a:alpha val="100000"/>
              </a:srgbClr>
            </a:gs>
            <a:gs pos="16667">
              <a:srgbClr val="FF48B0">
                <a:alpha val="100000"/>
              </a:srgbClr>
            </a:gs>
            <a:gs pos="33333">
              <a:srgbClr val="F81FD5">
                <a:alpha val="100000"/>
              </a:srgbClr>
            </a:gs>
            <a:gs pos="50000">
              <a:srgbClr val="9B2BFF">
                <a:alpha val="100000"/>
              </a:srgbClr>
            </a:gs>
            <a:gs pos="66667">
              <a:srgbClr val="7C0B9D">
                <a:alpha val="100000"/>
              </a:srgbClr>
            </a:gs>
            <a:gs pos="83333">
              <a:srgbClr val="620D7B">
                <a:alpha val="100000"/>
              </a:srgbClr>
            </a:gs>
            <a:gs pos="100000">
              <a:srgbClr val="2F063B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75254" y="212807"/>
            <a:ext cx="7901679" cy="9941567"/>
          </a:xfrm>
          <a:custGeom>
            <a:avLst/>
            <a:gdLst/>
            <a:ahLst/>
            <a:cxnLst/>
            <a:rect r="r" b="b" t="t" l="l"/>
            <a:pathLst>
              <a:path h="9941567" w="7901679">
                <a:moveTo>
                  <a:pt x="0" y="0"/>
                </a:moveTo>
                <a:lnTo>
                  <a:pt x="7901679" y="0"/>
                </a:lnTo>
                <a:lnTo>
                  <a:pt x="7901679" y="9941567"/>
                </a:lnTo>
                <a:lnTo>
                  <a:pt x="0" y="99415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5974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154373" y="418034"/>
            <a:ext cx="4084874" cy="4114800"/>
          </a:xfrm>
          <a:custGeom>
            <a:avLst/>
            <a:gdLst/>
            <a:ahLst/>
            <a:cxnLst/>
            <a:rect r="r" b="b" t="t" l="l"/>
            <a:pathLst>
              <a:path h="4114800" w="4084874">
                <a:moveTo>
                  <a:pt x="0" y="0"/>
                </a:moveTo>
                <a:lnTo>
                  <a:pt x="4084874" y="0"/>
                </a:lnTo>
                <a:lnTo>
                  <a:pt x="408487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8873519" y="4817744"/>
            <a:ext cx="8646582" cy="44405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19"/>
              </a:lnSpc>
            </a:pPr>
            <a:r>
              <a:rPr lang="en-US" sz="6299">
                <a:solidFill>
                  <a:srgbClr val="FFFFFF"/>
                </a:solidFill>
                <a:latin typeface="Sugo Display"/>
              </a:rPr>
              <a:t>Questo è il cartello per il progetto Idea Verde, realizzato da persone con disabilità e in più aumenta la sostenibilità di None.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E325">
                <a:alpha val="100000"/>
              </a:srgbClr>
            </a:gs>
            <a:gs pos="33333">
              <a:srgbClr val="FFDE59">
                <a:alpha val="100000"/>
              </a:srgbClr>
            </a:gs>
            <a:gs pos="66667">
              <a:srgbClr val="FF914D">
                <a:alpha val="100000"/>
              </a:srgbClr>
            </a:gs>
            <a:gs pos="100000">
              <a:srgbClr val="EB0000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7381382" cy="13156408"/>
          </a:xfrm>
          <a:custGeom>
            <a:avLst/>
            <a:gdLst/>
            <a:ahLst/>
            <a:cxnLst/>
            <a:rect r="r" b="b" t="t" l="l"/>
            <a:pathLst>
              <a:path h="13156408" w="7381382">
                <a:moveTo>
                  <a:pt x="0" y="0"/>
                </a:moveTo>
                <a:lnTo>
                  <a:pt x="7381382" y="0"/>
                </a:lnTo>
                <a:lnTo>
                  <a:pt x="7381382" y="13156408"/>
                </a:lnTo>
                <a:lnTo>
                  <a:pt x="0" y="131564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86" r="-38260" b="-304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699322" y="5456366"/>
            <a:ext cx="8180499" cy="4382732"/>
          </a:xfrm>
          <a:custGeom>
            <a:avLst/>
            <a:gdLst/>
            <a:ahLst/>
            <a:cxnLst/>
            <a:rect r="r" b="b" t="t" l="l"/>
            <a:pathLst>
              <a:path h="4382732" w="8180499">
                <a:moveTo>
                  <a:pt x="0" y="0"/>
                </a:moveTo>
                <a:lnTo>
                  <a:pt x="8180499" y="0"/>
                </a:lnTo>
                <a:lnTo>
                  <a:pt x="8180499" y="4382732"/>
                </a:lnTo>
                <a:lnTo>
                  <a:pt x="0" y="43827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4966" r="0" b="-21024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838688" y="553272"/>
            <a:ext cx="10295392" cy="43714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13"/>
              </a:lnSpc>
            </a:pPr>
            <a:r>
              <a:rPr lang="en-US" sz="7299">
                <a:solidFill>
                  <a:srgbClr val="000000"/>
                </a:solidFill>
                <a:latin typeface="Bangbang"/>
              </a:rPr>
              <a:t>Questo è uno dei parco giochi principali di None, con moltissimi alberi e piante, dove i bambini possono gicoare e le persone rilassarsi.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DAGFZYM7kBM</dc:identifier>
  <dcterms:modified xsi:type="dcterms:W3CDTF">2011-08-01T06:04:30Z</dcterms:modified>
  <cp:revision>1</cp:revision>
  <dc:title>NONE SOSTENIBILE</dc:title>
</cp:coreProperties>
</file>